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90" r:id="rId2"/>
    <p:sldId id="281" r:id="rId3"/>
    <p:sldId id="258" r:id="rId4"/>
    <p:sldId id="259" r:id="rId5"/>
    <p:sldId id="260" r:id="rId6"/>
    <p:sldId id="261" r:id="rId7"/>
    <p:sldId id="262" r:id="rId8"/>
    <p:sldId id="285" r:id="rId9"/>
    <p:sldId id="263" r:id="rId10"/>
    <p:sldId id="264" r:id="rId11"/>
    <p:sldId id="265" r:id="rId12"/>
    <p:sldId id="266" r:id="rId13"/>
    <p:sldId id="267" r:id="rId14"/>
    <p:sldId id="286" r:id="rId15"/>
    <p:sldId id="268" r:id="rId16"/>
    <p:sldId id="269" r:id="rId17"/>
    <p:sldId id="270" r:id="rId18"/>
    <p:sldId id="271" r:id="rId19"/>
    <p:sldId id="272" r:id="rId20"/>
    <p:sldId id="287" r:id="rId21"/>
    <p:sldId id="289" r:id="rId22"/>
    <p:sldId id="288" r:id="rId23"/>
    <p:sldId id="280" r:id="rId24"/>
    <p:sldId id="284" r:id="rId25"/>
  </p:sldIdLst>
  <p:sldSz cx="12192000" cy="6858000"/>
  <p:notesSz cx="9926638" cy="67976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5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970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038C3C1B-FB03-47F2-A2DD-A9E146C30B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F2F4C6-9392-4C9B-A375-DD96EFC190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1450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1C111-9BE0-454D-B0C0-7926DEEFA523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F5E99-9103-43E8-9FDF-EBAD5BFC1D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8466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BD5569-B632-459D-A8DF-9FFD513FC2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DB000B5-D6B6-4E6D-94D0-FD1BC56ABB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376609D-2D43-4686-8CD6-302AE045C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BB1F-A844-4A16-9994-733802601E69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0FECFF-622D-40A9-833A-AADD2DD63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9B1527-D038-4C39-92F4-052D7C444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B69C-1444-4921-AA00-D73800F3A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872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032FE4-4614-4473-BE81-E6F573CC0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BB99A33-23DA-4405-B66B-7F17CED75A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72182BC-3134-45CA-A6D1-62402B8D6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BB1F-A844-4A16-9994-733802601E69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A3BD5B-F05D-4883-A190-B3D89A363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D86D7E5-1924-4E44-AF34-04DC8AE3A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B69C-1444-4921-AA00-D73800F3A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0796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B8C4D82-E5C8-45CA-9ADB-06556A301A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F0F40A0-2D13-436D-AA5A-775F4DD06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299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89331B-F9F1-43CC-BC5C-1334DB155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BB1F-A844-4A16-9994-733802601E69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DF05DE-AC5C-48AA-BE87-232C00356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B0CDC66-AA42-44DE-B491-1243F570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B69C-1444-4921-AA00-D73800F3A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8208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2EF182-0101-4AD6-8559-4DB5570C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D7C51-E0B6-4227-82EB-64D13A12C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1BE0E7E-8700-44A1-8A56-C3192124D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BB1F-A844-4A16-9994-733802601E69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8157965-A54B-47E4-9FB2-2AA5A1209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D1CF2E-D944-4DD6-9D7B-CD7F14885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B69C-1444-4921-AA00-D73800F3A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9236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AF4D9D-7082-47DB-A0A3-7E48A400C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F1CD1D2-233D-4445-B788-CE89E4E7D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1C99BAB-57CD-402C-B522-1D96770B1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BB1F-A844-4A16-9994-733802601E69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D3528A4-9922-42C7-B0F4-C1D845530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07DC1D4-2EE6-4E43-900D-1B01B8DCF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B69C-1444-4921-AA00-D73800F3A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8963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A36D72-9198-4C11-8DC6-0475B53DC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AD729ED-B160-4327-9123-1B8B6AC76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79CC7BA-B6DB-4440-9820-A849F237C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B13344-F573-4948-A9E5-569E2D9B0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BB1F-A844-4A16-9994-733802601E69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07F150D-F9D5-4A85-ACBF-E68380225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EC149EF-3696-4478-A5D9-8560685DD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B69C-1444-4921-AA00-D73800F3A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0476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22A5A7-10A7-4225-B29E-CC5A52406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65127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619996-CB31-4DC4-870D-799AB0AD9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64BD666-B729-4307-BD01-DCF9B26D2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08E9886-F112-4BFF-ABAE-6DDCED677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3D33995-1872-494B-B381-BB4C3D12E0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07BF97A-B29F-42E4-9DA8-3C2A7BE2F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BB1F-A844-4A16-9994-733802601E69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67FCA3A-E0E5-4F5F-B09D-B483E2C82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EFAD1DE-6516-49AB-BCF5-1A1D6B983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B69C-1444-4921-AA00-D73800F3A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57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35DDD8-019F-46EA-A759-158C2BC84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D7E54D0-9632-4B58-8E91-030AAC43C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BB1F-A844-4A16-9994-733802601E69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5530F93-C4D1-4752-B698-2562B153F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2B02968-1847-46BF-AC2F-F709D868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B69C-1444-4921-AA00-D73800F3A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68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A6C4DA4-C052-4706-9C63-FCF866D2C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BB1F-A844-4A16-9994-733802601E69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CFE41CA-E422-4F0C-9CDF-663AE9B84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924D3A3-92FB-4DAE-B164-BE8106030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B69C-1444-4921-AA00-D73800F3A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178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B61FEB-D031-486B-A963-21D619644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6B8FB99-4A4C-4A4D-B113-A7ADD94A8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BBADCF3-BAB9-4DD8-BDCE-579D0EC89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73438A5-C36D-4AF6-BCB2-F5FA582E4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BB1F-A844-4A16-9994-733802601E69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D7894F-19A9-4E35-A1D1-25B83EDB6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41A7FB7-D7C2-4C31-BC2D-583E1EC9C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B69C-1444-4921-AA00-D73800F3A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641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A27C35-7FB8-40F9-9D71-3A485CB14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CF8988B-37BC-4751-B879-A70020871C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20D42F5-AC3A-41BE-8904-27DF20AB8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09000CC-305D-403E-810C-42B9DEE49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BB1F-A844-4A16-9994-733802601E69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4FBE6E3-8501-4310-89C6-EC7B95579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EEA71F8-4A27-4CAB-BEDD-1285486A8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B69C-1444-4921-AA00-D73800F3A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4719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5E19727-1ED1-4158-BC49-D463A764F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3FCB4F4-6591-4F7D-89E9-EA26F82C4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5687DC-D6D5-4931-AAE6-CC07F5B2C5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4BB1F-A844-4A16-9994-733802601E69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CD4EB4-D1CD-49F5-A6E3-20E5A2B40F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34DB96B-ACA3-49D4-8A66-33E084979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1B69C-1444-4921-AA00-D73800F3A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132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2F48E2C-4E04-4918-B849-C1C214903F9D}"/>
              </a:ext>
            </a:extLst>
          </p:cNvPr>
          <p:cNvSpPr/>
          <p:nvPr/>
        </p:nvSpPr>
        <p:spPr>
          <a:xfrm>
            <a:off x="615512" y="584020"/>
            <a:ext cx="11421253" cy="3593336"/>
          </a:xfrm>
          <a:prstGeom prst="rect">
            <a:avLst/>
          </a:prstGeom>
          <a:noFill/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6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やんちゃっこ</a:t>
            </a:r>
            <a:endParaRPr lang="en-US" altLang="ja-JP" sz="6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6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ウォークラリー</a:t>
            </a:r>
            <a:endParaRPr lang="en-US" altLang="ja-JP" sz="6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6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逆コース</a:t>
            </a:r>
            <a:endParaRPr lang="en-US" altLang="ja-JP" sz="6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6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（コマ図）</a:t>
            </a:r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8BE6BB53-2533-4C28-8D0B-848E1EDCB47F}"/>
              </a:ext>
            </a:extLst>
          </p:cNvPr>
          <p:cNvSpPr/>
          <p:nvPr/>
        </p:nvSpPr>
        <p:spPr>
          <a:xfrm>
            <a:off x="4216400" y="4416172"/>
            <a:ext cx="4785360" cy="1923668"/>
          </a:xfrm>
          <a:prstGeom prst="wedgeRoundRectCallout">
            <a:avLst>
              <a:gd name="adj1" fmla="val 61818"/>
              <a:gd name="adj2" fmla="val 12366"/>
              <a:gd name="adj3" fmla="val 16667"/>
            </a:avLst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B91A754-D5A2-4A5F-AFA3-9F48AE6AADD5}"/>
              </a:ext>
            </a:extLst>
          </p:cNvPr>
          <p:cNvSpPr/>
          <p:nvPr/>
        </p:nvSpPr>
        <p:spPr>
          <a:xfrm>
            <a:off x="4572000" y="4616190"/>
            <a:ext cx="4328160" cy="1564640"/>
          </a:xfrm>
          <a:prstGeom prst="rect">
            <a:avLst/>
          </a:prstGeom>
          <a:noFill/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3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みんなと相談して、</a:t>
            </a:r>
            <a:endParaRPr lang="en-US" altLang="ja-JP" sz="3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正しい道を進もう！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019CD9F-7AF1-439F-B93A-CCC2743A66DA}"/>
              </a:ext>
            </a:extLst>
          </p:cNvPr>
          <p:cNvSpPr/>
          <p:nvPr/>
        </p:nvSpPr>
        <p:spPr>
          <a:xfrm>
            <a:off x="4572000" y="5158159"/>
            <a:ext cx="3373120" cy="613090"/>
          </a:xfrm>
          <a:prstGeom prst="rect">
            <a:avLst/>
          </a:prstGeom>
          <a:noFill/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ただ　　　 みち　  すす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D6B5832-C1CE-40A1-9E21-6216A675020D}"/>
              </a:ext>
            </a:extLst>
          </p:cNvPr>
          <p:cNvSpPr/>
          <p:nvPr/>
        </p:nvSpPr>
        <p:spPr>
          <a:xfrm>
            <a:off x="6448990" y="4226559"/>
            <a:ext cx="1300480" cy="785748"/>
          </a:xfrm>
          <a:prstGeom prst="rect">
            <a:avLst/>
          </a:prstGeom>
          <a:noFill/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そうだん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7E1A30D-914C-4575-8F25-4654DDC30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75" y="4177356"/>
            <a:ext cx="1822708" cy="221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9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2B76187-9C86-4393-AD84-CF70783D3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E9D47C0-C10A-4B89-9FD0-5DA951EBEBEB}"/>
              </a:ext>
            </a:extLst>
          </p:cNvPr>
          <p:cNvSpPr/>
          <p:nvPr/>
        </p:nvSpPr>
        <p:spPr>
          <a:xfrm>
            <a:off x="10801167" y="2"/>
            <a:ext cx="1390835" cy="1390835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6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</a:t>
            </a:r>
            <a:endParaRPr lang="ja-JP" altLang="en-US" sz="6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矢印: 上 4">
            <a:extLst>
              <a:ext uri="{FF2B5EF4-FFF2-40B4-BE49-F238E27FC236}">
                <a16:creationId xmlns:a16="http://schemas.microsoft.com/office/drawing/2014/main" id="{7B6674FD-B3F9-4A6F-A138-AE5EF45CBAF7}"/>
              </a:ext>
            </a:extLst>
          </p:cNvPr>
          <p:cNvSpPr/>
          <p:nvPr/>
        </p:nvSpPr>
        <p:spPr>
          <a:xfrm rot="1052821">
            <a:off x="5631566" y="3035770"/>
            <a:ext cx="467360" cy="1760220"/>
          </a:xfrm>
          <a:prstGeom prst="upArrow">
            <a:avLst>
              <a:gd name="adj1" fmla="val 50000"/>
              <a:gd name="adj2" fmla="val 11489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9925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C62815A2-F43C-4E7C-9B72-E80F9562D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2A41821-A61C-439B-9840-345C0A224B6E}"/>
              </a:ext>
            </a:extLst>
          </p:cNvPr>
          <p:cNvSpPr/>
          <p:nvPr/>
        </p:nvSpPr>
        <p:spPr>
          <a:xfrm>
            <a:off x="10801167" y="2"/>
            <a:ext cx="1390835" cy="1390835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6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</a:t>
            </a:r>
            <a:endParaRPr lang="ja-JP" altLang="en-US" sz="6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矢印: 上 4">
            <a:extLst>
              <a:ext uri="{FF2B5EF4-FFF2-40B4-BE49-F238E27FC236}">
                <a16:creationId xmlns:a16="http://schemas.microsoft.com/office/drawing/2014/main" id="{AA32CD29-48C7-4EFF-9CBB-3EA5D1B00604}"/>
              </a:ext>
            </a:extLst>
          </p:cNvPr>
          <p:cNvSpPr/>
          <p:nvPr/>
        </p:nvSpPr>
        <p:spPr>
          <a:xfrm rot="300119">
            <a:off x="5862320" y="2332511"/>
            <a:ext cx="467360" cy="4267305"/>
          </a:xfrm>
          <a:prstGeom prst="upArrow">
            <a:avLst>
              <a:gd name="adj1" fmla="val 50000"/>
              <a:gd name="adj2" fmla="val 11489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333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A5EE6A7B-81F7-429C-943A-1A8794BFA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AD3BF7E-ECA5-46E4-85D7-F30040A7A631}"/>
              </a:ext>
            </a:extLst>
          </p:cNvPr>
          <p:cNvSpPr/>
          <p:nvPr/>
        </p:nvSpPr>
        <p:spPr>
          <a:xfrm>
            <a:off x="10801167" y="2"/>
            <a:ext cx="1390835" cy="1390835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6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endParaRPr lang="ja-JP" altLang="en-US" sz="6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矢印: 上 4">
            <a:extLst>
              <a:ext uri="{FF2B5EF4-FFF2-40B4-BE49-F238E27FC236}">
                <a16:creationId xmlns:a16="http://schemas.microsoft.com/office/drawing/2014/main" id="{FD461CEC-D245-4BC9-A5B0-DCE2A6451A6D}"/>
              </a:ext>
            </a:extLst>
          </p:cNvPr>
          <p:cNvSpPr/>
          <p:nvPr/>
        </p:nvSpPr>
        <p:spPr>
          <a:xfrm rot="16599413">
            <a:off x="3644856" y="3382506"/>
            <a:ext cx="467360" cy="1760220"/>
          </a:xfrm>
          <a:prstGeom prst="upArrow">
            <a:avLst>
              <a:gd name="adj1" fmla="val 50000"/>
              <a:gd name="adj2" fmla="val 11489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9701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37A5384-C968-41BF-84BB-50A945B5B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C5F784B-0EF5-47B8-9C24-8128250B0E1C}"/>
              </a:ext>
            </a:extLst>
          </p:cNvPr>
          <p:cNvSpPr/>
          <p:nvPr/>
        </p:nvSpPr>
        <p:spPr>
          <a:xfrm>
            <a:off x="10801167" y="2"/>
            <a:ext cx="1390835" cy="1390835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6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</a:t>
            </a:r>
            <a:endParaRPr lang="ja-JP" altLang="en-US" sz="6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矢印: 上 4">
            <a:extLst>
              <a:ext uri="{FF2B5EF4-FFF2-40B4-BE49-F238E27FC236}">
                <a16:creationId xmlns:a16="http://schemas.microsoft.com/office/drawing/2014/main" id="{AD075C9A-1D70-4A20-A433-F465832C81EF}"/>
              </a:ext>
            </a:extLst>
          </p:cNvPr>
          <p:cNvSpPr/>
          <p:nvPr/>
        </p:nvSpPr>
        <p:spPr>
          <a:xfrm rot="537920">
            <a:off x="6143341" y="3179141"/>
            <a:ext cx="467360" cy="2876248"/>
          </a:xfrm>
          <a:prstGeom prst="upArrow">
            <a:avLst>
              <a:gd name="adj1" fmla="val 50000"/>
              <a:gd name="adj2" fmla="val 11489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952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6926E10-A071-4DF1-8886-47BF3E57C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BD88C23-1BED-4300-9819-0F1EF530E43C}"/>
              </a:ext>
            </a:extLst>
          </p:cNvPr>
          <p:cNvSpPr/>
          <p:nvPr/>
        </p:nvSpPr>
        <p:spPr>
          <a:xfrm>
            <a:off x="4787900" y="3"/>
            <a:ext cx="7404103" cy="1054098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5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★きゅうけいポイント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4768223-9099-4AA6-8E14-7E85C0399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43" y="3490934"/>
            <a:ext cx="795313" cy="93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77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4A603B91-753D-4982-8D9B-16CED1724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5966EBF-12AF-428E-8F28-BB90961CEB65}"/>
              </a:ext>
            </a:extLst>
          </p:cNvPr>
          <p:cNvSpPr/>
          <p:nvPr/>
        </p:nvSpPr>
        <p:spPr>
          <a:xfrm>
            <a:off x="10801167" y="2"/>
            <a:ext cx="1390835" cy="1390835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6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</a:t>
            </a:r>
            <a:endParaRPr lang="ja-JP" altLang="en-US" sz="6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矢印: 上 4">
            <a:extLst>
              <a:ext uri="{FF2B5EF4-FFF2-40B4-BE49-F238E27FC236}">
                <a16:creationId xmlns:a16="http://schemas.microsoft.com/office/drawing/2014/main" id="{3CAB85B4-7BB6-4236-8B77-1E20CE26DEAB}"/>
              </a:ext>
            </a:extLst>
          </p:cNvPr>
          <p:cNvSpPr/>
          <p:nvPr/>
        </p:nvSpPr>
        <p:spPr>
          <a:xfrm rot="21027571">
            <a:off x="4356572" y="2932107"/>
            <a:ext cx="467360" cy="1760220"/>
          </a:xfrm>
          <a:prstGeom prst="upArrow">
            <a:avLst>
              <a:gd name="adj1" fmla="val 50000"/>
              <a:gd name="adj2" fmla="val 11489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7432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2C916CE-A924-4E1D-9FED-4AB15EB7C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4088B0E-94E8-4AB2-B792-321F1E475BE8}"/>
              </a:ext>
            </a:extLst>
          </p:cNvPr>
          <p:cNvSpPr/>
          <p:nvPr/>
        </p:nvSpPr>
        <p:spPr>
          <a:xfrm>
            <a:off x="10801167" y="2"/>
            <a:ext cx="1390835" cy="1390835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6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13</a:t>
            </a:r>
            <a:endParaRPr lang="ja-JP" altLang="en-US" sz="6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矢印: 上向き折線 6">
            <a:extLst>
              <a:ext uri="{FF2B5EF4-FFF2-40B4-BE49-F238E27FC236}">
                <a16:creationId xmlns:a16="http://schemas.microsoft.com/office/drawing/2014/main" id="{CFBA6FEE-C38F-41DE-86C5-318ECF621A5A}"/>
              </a:ext>
            </a:extLst>
          </p:cNvPr>
          <p:cNvSpPr/>
          <p:nvPr/>
        </p:nvSpPr>
        <p:spPr>
          <a:xfrm rot="5400000" flipH="1">
            <a:off x="4515173" y="3347634"/>
            <a:ext cx="2216258" cy="945396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6562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13AAB02-2B11-4C21-8265-47DBE34E4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42A865E-3438-4BAB-B544-A7F1338B0B88}"/>
              </a:ext>
            </a:extLst>
          </p:cNvPr>
          <p:cNvSpPr/>
          <p:nvPr/>
        </p:nvSpPr>
        <p:spPr>
          <a:xfrm>
            <a:off x="10801167" y="2"/>
            <a:ext cx="1390835" cy="1390835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6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14</a:t>
            </a:r>
            <a:endParaRPr lang="ja-JP" altLang="en-US" sz="6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矢印: 上 4">
            <a:extLst>
              <a:ext uri="{FF2B5EF4-FFF2-40B4-BE49-F238E27FC236}">
                <a16:creationId xmlns:a16="http://schemas.microsoft.com/office/drawing/2014/main" id="{1EE69B74-363F-4973-9629-FD6206CAC729}"/>
              </a:ext>
            </a:extLst>
          </p:cNvPr>
          <p:cNvSpPr/>
          <p:nvPr/>
        </p:nvSpPr>
        <p:spPr>
          <a:xfrm rot="1647727">
            <a:off x="9954268" y="4445432"/>
            <a:ext cx="467360" cy="1760220"/>
          </a:xfrm>
          <a:prstGeom prst="upArrow">
            <a:avLst>
              <a:gd name="adj1" fmla="val 50000"/>
              <a:gd name="adj2" fmla="val 11489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3702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A8E15C3-83E5-41BC-9EDA-D9B7F4452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10DFBCA-DF73-494F-BB51-7C7AB5DE17EC}"/>
              </a:ext>
            </a:extLst>
          </p:cNvPr>
          <p:cNvSpPr/>
          <p:nvPr/>
        </p:nvSpPr>
        <p:spPr>
          <a:xfrm>
            <a:off x="10801167" y="2"/>
            <a:ext cx="1390835" cy="1390835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6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</a:t>
            </a:r>
            <a:endParaRPr lang="ja-JP" altLang="en-US" sz="6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矢印: 上 4">
            <a:extLst>
              <a:ext uri="{FF2B5EF4-FFF2-40B4-BE49-F238E27FC236}">
                <a16:creationId xmlns:a16="http://schemas.microsoft.com/office/drawing/2014/main" id="{1151A844-AAE5-439E-907C-1C19EA6CA26E}"/>
              </a:ext>
            </a:extLst>
          </p:cNvPr>
          <p:cNvSpPr/>
          <p:nvPr/>
        </p:nvSpPr>
        <p:spPr>
          <a:xfrm rot="17614035">
            <a:off x="4800687" y="2743373"/>
            <a:ext cx="467360" cy="1760220"/>
          </a:xfrm>
          <a:prstGeom prst="upArrow">
            <a:avLst>
              <a:gd name="adj1" fmla="val 50000"/>
              <a:gd name="adj2" fmla="val 11489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527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4694E78-E934-48BB-BEF4-2952198D6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F9B5A63-9BB8-41C3-BCF3-E398AD55F43A}"/>
              </a:ext>
            </a:extLst>
          </p:cNvPr>
          <p:cNvSpPr/>
          <p:nvPr/>
        </p:nvSpPr>
        <p:spPr>
          <a:xfrm>
            <a:off x="10801167" y="2"/>
            <a:ext cx="1390835" cy="1390835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6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16</a:t>
            </a:r>
            <a:endParaRPr lang="ja-JP" altLang="en-US" sz="6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矢印: 上 4">
            <a:extLst>
              <a:ext uri="{FF2B5EF4-FFF2-40B4-BE49-F238E27FC236}">
                <a16:creationId xmlns:a16="http://schemas.microsoft.com/office/drawing/2014/main" id="{209C776B-0095-4A99-A49D-BA025F8EACF8}"/>
              </a:ext>
            </a:extLst>
          </p:cNvPr>
          <p:cNvSpPr/>
          <p:nvPr/>
        </p:nvSpPr>
        <p:spPr>
          <a:xfrm rot="18124647">
            <a:off x="4805852" y="4344521"/>
            <a:ext cx="467360" cy="1760220"/>
          </a:xfrm>
          <a:prstGeom prst="upArrow">
            <a:avLst>
              <a:gd name="adj1" fmla="val 50000"/>
              <a:gd name="adj2" fmla="val 11489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4221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AE545D8-7DAE-42E3-89A8-AC9766446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EA6ABE3-DC69-4909-92B7-ECE883930E14}"/>
              </a:ext>
            </a:extLst>
          </p:cNvPr>
          <p:cNvSpPr/>
          <p:nvPr/>
        </p:nvSpPr>
        <p:spPr>
          <a:xfrm>
            <a:off x="10746297" y="2"/>
            <a:ext cx="1445706" cy="1390835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6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endParaRPr lang="ja-JP" altLang="en-US" sz="6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矢印: 上 1">
            <a:extLst>
              <a:ext uri="{FF2B5EF4-FFF2-40B4-BE49-F238E27FC236}">
                <a16:creationId xmlns:a16="http://schemas.microsoft.com/office/drawing/2014/main" id="{2218571E-F59C-47F3-9484-5E37F93729FF}"/>
              </a:ext>
            </a:extLst>
          </p:cNvPr>
          <p:cNvSpPr/>
          <p:nvPr/>
        </p:nvSpPr>
        <p:spPr>
          <a:xfrm rot="20220993">
            <a:off x="3239673" y="2389135"/>
            <a:ext cx="467360" cy="2600250"/>
          </a:xfrm>
          <a:prstGeom prst="upArrow">
            <a:avLst>
              <a:gd name="adj1" fmla="val 50000"/>
              <a:gd name="adj2" fmla="val 11489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9374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1CF68D38-350F-47D0-8AF7-77A00D797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F9B5A63-9BB8-41C3-BCF3-E398AD55F43A}"/>
              </a:ext>
            </a:extLst>
          </p:cNvPr>
          <p:cNvSpPr/>
          <p:nvPr/>
        </p:nvSpPr>
        <p:spPr>
          <a:xfrm>
            <a:off x="10801167" y="2"/>
            <a:ext cx="1390835" cy="1390835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6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17</a:t>
            </a:r>
            <a:endParaRPr lang="ja-JP" altLang="en-US" sz="6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矢印: 上 4">
            <a:extLst>
              <a:ext uri="{FF2B5EF4-FFF2-40B4-BE49-F238E27FC236}">
                <a16:creationId xmlns:a16="http://schemas.microsoft.com/office/drawing/2014/main" id="{209C776B-0095-4A99-A49D-BA025F8EACF8}"/>
              </a:ext>
            </a:extLst>
          </p:cNvPr>
          <p:cNvSpPr/>
          <p:nvPr/>
        </p:nvSpPr>
        <p:spPr>
          <a:xfrm rot="2883668">
            <a:off x="6820632" y="3755586"/>
            <a:ext cx="467360" cy="1760220"/>
          </a:xfrm>
          <a:prstGeom prst="upArrow">
            <a:avLst>
              <a:gd name="adj1" fmla="val 50000"/>
              <a:gd name="adj2" fmla="val 11489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1974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5D416E6-01B0-44FB-9E97-A03370111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F9B5A63-9BB8-41C3-BCF3-E398AD55F43A}"/>
              </a:ext>
            </a:extLst>
          </p:cNvPr>
          <p:cNvSpPr/>
          <p:nvPr/>
        </p:nvSpPr>
        <p:spPr>
          <a:xfrm>
            <a:off x="10801167" y="2"/>
            <a:ext cx="1390835" cy="1390835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6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18</a:t>
            </a:r>
            <a:endParaRPr lang="ja-JP" altLang="en-US" sz="6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矢印: 上 4">
            <a:extLst>
              <a:ext uri="{FF2B5EF4-FFF2-40B4-BE49-F238E27FC236}">
                <a16:creationId xmlns:a16="http://schemas.microsoft.com/office/drawing/2014/main" id="{209C776B-0095-4A99-A49D-BA025F8EACF8}"/>
              </a:ext>
            </a:extLst>
          </p:cNvPr>
          <p:cNvSpPr/>
          <p:nvPr/>
        </p:nvSpPr>
        <p:spPr>
          <a:xfrm rot="20089834">
            <a:off x="5035762" y="4019057"/>
            <a:ext cx="467360" cy="1760220"/>
          </a:xfrm>
          <a:prstGeom prst="upArrow">
            <a:avLst>
              <a:gd name="adj1" fmla="val 50000"/>
              <a:gd name="adj2" fmla="val 11489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9870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CA3D7AB-5270-48F9-9916-A5F33ADD6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F9B5A63-9BB8-41C3-BCF3-E398AD55F43A}"/>
              </a:ext>
            </a:extLst>
          </p:cNvPr>
          <p:cNvSpPr/>
          <p:nvPr/>
        </p:nvSpPr>
        <p:spPr>
          <a:xfrm>
            <a:off x="10801167" y="2"/>
            <a:ext cx="1390835" cy="1390835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6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19</a:t>
            </a:r>
            <a:endParaRPr lang="ja-JP" altLang="en-US" sz="6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矢印: 上 4">
            <a:extLst>
              <a:ext uri="{FF2B5EF4-FFF2-40B4-BE49-F238E27FC236}">
                <a16:creationId xmlns:a16="http://schemas.microsoft.com/office/drawing/2014/main" id="{209C776B-0095-4A99-A49D-BA025F8EACF8}"/>
              </a:ext>
            </a:extLst>
          </p:cNvPr>
          <p:cNvSpPr/>
          <p:nvPr/>
        </p:nvSpPr>
        <p:spPr>
          <a:xfrm rot="3843156">
            <a:off x="7812522" y="3910568"/>
            <a:ext cx="467360" cy="1760220"/>
          </a:xfrm>
          <a:prstGeom prst="upArrow">
            <a:avLst>
              <a:gd name="adj1" fmla="val 50000"/>
              <a:gd name="adj2" fmla="val 11489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8526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27D40C5-D4E9-4697-85FB-0C9DFCF93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D89FFD3-A68B-47D6-9AE7-F3C47651C53C}"/>
              </a:ext>
            </a:extLst>
          </p:cNvPr>
          <p:cNvSpPr/>
          <p:nvPr/>
        </p:nvSpPr>
        <p:spPr>
          <a:xfrm>
            <a:off x="10178041" y="2"/>
            <a:ext cx="2013962" cy="1390835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6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20</a:t>
            </a:r>
            <a:endParaRPr lang="ja-JP" altLang="en-US" sz="6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矢印: 上 4">
            <a:extLst>
              <a:ext uri="{FF2B5EF4-FFF2-40B4-BE49-F238E27FC236}">
                <a16:creationId xmlns:a16="http://schemas.microsoft.com/office/drawing/2014/main" id="{7BAC7218-F847-43CC-8437-A8CF3FD1C944}"/>
              </a:ext>
            </a:extLst>
          </p:cNvPr>
          <p:cNvSpPr/>
          <p:nvPr/>
        </p:nvSpPr>
        <p:spPr>
          <a:xfrm rot="16200000">
            <a:off x="551343" y="3176940"/>
            <a:ext cx="467360" cy="1147516"/>
          </a:xfrm>
          <a:prstGeom prst="upArrow">
            <a:avLst>
              <a:gd name="adj1" fmla="val 50000"/>
              <a:gd name="adj2" fmla="val 11489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38E6499-EB41-41F9-BC18-1492D4917432}"/>
              </a:ext>
            </a:extLst>
          </p:cNvPr>
          <p:cNvSpPr txBox="1"/>
          <p:nvPr/>
        </p:nvSpPr>
        <p:spPr>
          <a:xfrm>
            <a:off x="1567665" y="3895977"/>
            <a:ext cx="5383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かいだんをさいごまでのぼって</a:t>
            </a:r>
            <a:endParaRPr kumimoji="1" lang="en-US" altLang="ja-JP" sz="2400" dirty="0">
              <a:solidFill>
                <a:srgbClr val="FF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4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つどいの広場をめざそう</a:t>
            </a:r>
            <a:endParaRPr kumimoji="1" lang="ja-JP" altLang="en-US" sz="2400" dirty="0">
              <a:solidFill>
                <a:srgbClr val="FF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6291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2F48E2C-4E04-4918-B849-C1C214903F9D}"/>
              </a:ext>
            </a:extLst>
          </p:cNvPr>
          <p:cNvSpPr/>
          <p:nvPr/>
        </p:nvSpPr>
        <p:spPr>
          <a:xfrm>
            <a:off x="4594508" y="1808481"/>
            <a:ext cx="6696147" cy="2184523"/>
          </a:xfrm>
          <a:prstGeom prst="rect">
            <a:avLst/>
          </a:prstGeom>
          <a:noFill/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6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おつかれさまプ～</a:t>
            </a:r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8BE6BB53-2533-4C28-8D0B-848E1EDCB47F}"/>
              </a:ext>
            </a:extLst>
          </p:cNvPr>
          <p:cNvSpPr/>
          <p:nvPr/>
        </p:nvSpPr>
        <p:spPr>
          <a:xfrm>
            <a:off x="4343401" y="1513840"/>
            <a:ext cx="7037983" cy="2948214"/>
          </a:xfrm>
          <a:prstGeom prst="wedgeRoundRectCallout">
            <a:avLst>
              <a:gd name="adj1" fmla="val -57919"/>
              <a:gd name="adj2" fmla="val 32852"/>
              <a:gd name="adj3" fmla="val 16667"/>
            </a:avLst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8AA92CF-8855-43B2-BA20-00544FE47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6105472"/>
            <a:ext cx="11887200" cy="54932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3F63646-FAD1-44B8-AC25-0C4902B1D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8" y="3258533"/>
            <a:ext cx="2857143" cy="3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03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E6A42D2-9CE5-4D36-BA9B-73765F9D8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2ABE79A-B424-456E-8A08-13D34EE6379E}"/>
              </a:ext>
            </a:extLst>
          </p:cNvPr>
          <p:cNvSpPr/>
          <p:nvPr/>
        </p:nvSpPr>
        <p:spPr>
          <a:xfrm>
            <a:off x="10801167" y="2"/>
            <a:ext cx="1390835" cy="1390835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6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endParaRPr lang="ja-JP" altLang="en-US" sz="6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矢印: 上 4">
            <a:extLst>
              <a:ext uri="{FF2B5EF4-FFF2-40B4-BE49-F238E27FC236}">
                <a16:creationId xmlns:a16="http://schemas.microsoft.com/office/drawing/2014/main" id="{CB19DFA3-335D-4BC9-AABC-569EEDCF3F82}"/>
              </a:ext>
            </a:extLst>
          </p:cNvPr>
          <p:cNvSpPr/>
          <p:nvPr/>
        </p:nvSpPr>
        <p:spPr>
          <a:xfrm rot="17165090">
            <a:off x="4498470" y="2548890"/>
            <a:ext cx="467360" cy="1760220"/>
          </a:xfrm>
          <a:prstGeom prst="upArrow">
            <a:avLst>
              <a:gd name="adj1" fmla="val 50000"/>
              <a:gd name="adj2" fmla="val 11489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5967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9BBAACE-8D64-44E5-B0DC-7725E69D1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F50F6AB-E4A9-4462-9537-48723F3E6E5C}"/>
              </a:ext>
            </a:extLst>
          </p:cNvPr>
          <p:cNvSpPr/>
          <p:nvPr/>
        </p:nvSpPr>
        <p:spPr>
          <a:xfrm>
            <a:off x="10801167" y="2"/>
            <a:ext cx="1390835" cy="1390835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6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endParaRPr lang="ja-JP" altLang="en-US" sz="6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矢印: 上 4">
            <a:extLst>
              <a:ext uri="{FF2B5EF4-FFF2-40B4-BE49-F238E27FC236}">
                <a16:creationId xmlns:a16="http://schemas.microsoft.com/office/drawing/2014/main" id="{A71E3B25-E483-497C-9191-D5214019F144}"/>
              </a:ext>
            </a:extLst>
          </p:cNvPr>
          <p:cNvSpPr/>
          <p:nvPr/>
        </p:nvSpPr>
        <p:spPr>
          <a:xfrm rot="20057681">
            <a:off x="5026617" y="1976658"/>
            <a:ext cx="467360" cy="1760220"/>
          </a:xfrm>
          <a:prstGeom prst="upArrow">
            <a:avLst>
              <a:gd name="adj1" fmla="val 50000"/>
              <a:gd name="adj2" fmla="val 11489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3048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22BF27C-D3CC-480D-AAB0-D564BE37B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BD88C23-1BED-4300-9819-0F1EF530E43C}"/>
              </a:ext>
            </a:extLst>
          </p:cNvPr>
          <p:cNvSpPr/>
          <p:nvPr/>
        </p:nvSpPr>
        <p:spPr>
          <a:xfrm>
            <a:off x="10801167" y="2"/>
            <a:ext cx="1390835" cy="1390835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6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endParaRPr lang="ja-JP" altLang="en-US" sz="6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矢印: 上 4">
            <a:extLst>
              <a:ext uri="{FF2B5EF4-FFF2-40B4-BE49-F238E27FC236}">
                <a16:creationId xmlns:a16="http://schemas.microsoft.com/office/drawing/2014/main" id="{EF067257-49A8-40DF-9765-F2AE02E63795}"/>
              </a:ext>
            </a:extLst>
          </p:cNvPr>
          <p:cNvSpPr/>
          <p:nvPr/>
        </p:nvSpPr>
        <p:spPr>
          <a:xfrm rot="4251785">
            <a:off x="9009164" y="3569055"/>
            <a:ext cx="467360" cy="1760220"/>
          </a:xfrm>
          <a:prstGeom prst="upArrow">
            <a:avLst>
              <a:gd name="adj1" fmla="val 50000"/>
              <a:gd name="adj2" fmla="val 11489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5874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8DFCB76-9D8C-4472-9D91-3A149704B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94F555E-BBE1-42A4-AD63-D4A6E0B871B4}"/>
              </a:ext>
            </a:extLst>
          </p:cNvPr>
          <p:cNvSpPr/>
          <p:nvPr/>
        </p:nvSpPr>
        <p:spPr>
          <a:xfrm>
            <a:off x="10801167" y="2"/>
            <a:ext cx="1390835" cy="1390835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6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endParaRPr lang="ja-JP" altLang="en-US" sz="6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矢印: 上 4">
            <a:extLst>
              <a:ext uri="{FF2B5EF4-FFF2-40B4-BE49-F238E27FC236}">
                <a16:creationId xmlns:a16="http://schemas.microsoft.com/office/drawing/2014/main" id="{6B0EEDF4-4689-48D7-9B22-BEA6E086E9E5}"/>
              </a:ext>
            </a:extLst>
          </p:cNvPr>
          <p:cNvSpPr/>
          <p:nvPr/>
        </p:nvSpPr>
        <p:spPr>
          <a:xfrm rot="15060431">
            <a:off x="3818438" y="2730455"/>
            <a:ext cx="467360" cy="1760220"/>
          </a:xfrm>
          <a:prstGeom prst="upArrow">
            <a:avLst>
              <a:gd name="adj1" fmla="val 50000"/>
              <a:gd name="adj2" fmla="val 11489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2978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0A32317-01FE-41C3-9CF2-E248DAD8E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6F076A0-610C-4792-8359-42C1B5931906}"/>
              </a:ext>
            </a:extLst>
          </p:cNvPr>
          <p:cNvSpPr/>
          <p:nvPr/>
        </p:nvSpPr>
        <p:spPr>
          <a:xfrm>
            <a:off x="10801167" y="2"/>
            <a:ext cx="1390835" cy="1390835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6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</a:t>
            </a:r>
            <a:endParaRPr lang="ja-JP" altLang="en-US" sz="6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矢印: 上 4">
            <a:extLst>
              <a:ext uri="{FF2B5EF4-FFF2-40B4-BE49-F238E27FC236}">
                <a16:creationId xmlns:a16="http://schemas.microsoft.com/office/drawing/2014/main" id="{03682814-4AD4-4609-8ABB-945222C6F6DD}"/>
              </a:ext>
            </a:extLst>
          </p:cNvPr>
          <p:cNvSpPr/>
          <p:nvPr/>
        </p:nvSpPr>
        <p:spPr>
          <a:xfrm rot="4180736">
            <a:off x="7017460" y="3073671"/>
            <a:ext cx="467360" cy="1760220"/>
          </a:xfrm>
          <a:prstGeom prst="upArrow">
            <a:avLst>
              <a:gd name="adj1" fmla="val 50000"/>
              <a:gd name="adj2" fmla="val 11489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7469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C1FE6E9-47CA-4538-A384-9E7E066A3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BD88C23-1BED-4300-9819-0F1EF530E43C}"/>
              </a:ext>
            </a:extLst>
          </p:cNvPr>
          <p:cNvSpPr/>
          <p:nvPr/>
        </p:nvSpPr>
        <p:spPr>
          <a:xfrm>
            <a:off x="4787900" y="3"/>
            <a:ext cx="7404103" cy="1054098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5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★きゅうけいポイント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4768223-9099-4AA6-8E14-7E85C0399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587" y="3490934"/>
            <a:ext cx="795313" cy="93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88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D09A7C35-EDDD-465C-BCEC-AFF8296B5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D37A285-FD33-4FDB-8D25-939C03AE0F3D}"/>
              </a:ext>
            </a:extLst>
          </p:cNvPr>
          <p:cNvSpPr/>
          <p:nvPr/>
        </p:nvSpPr>
        <p:spPr>
          <a:xfrm>
            <a:off x="10801167" y="2"/>
            <a:ext cx="1390835" cy="1390835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6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</a:t>
            </a:r>
            <a:endParaRPr lang="ja-JP" altLang="en-US" sz="6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矢印: 上 4">
            <a:extLst>
              <a:ext uri="{FF2B5EF4-FFF2-40B4-BE49-F238E27FC236}">
                <a16:creationId xmlns:a16="http://schemas.microsoft.com/office/drawing/2014/main" id="{CE20BD33-827C-4F8C-AF59-11206C4756F4}"/>
              </a:ext>
            </a:extLst>
          </p:cNvPr>
          <p:cNvSpPr/>
          <p:nvPr/>
        </p:nvSpPr>
        <p:spPr>
          <a:xfrm rot="4543650">
            <a:off x="9656932" y="3215318"/>
            <a:ext cx="467360" cy="1760220"/>
          </a:xfrm>
          <a:prstGeom prst="upArrow">
            <a:avLst>
              <a:gd name="adj1" fmla="val 50000"/>
              <a:gd name="adj2" fmla="val 11489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8659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</TotalTime>
  <Words>65</Words>
  <Application>Microsoft Office PowerPoint</Application>
  <PresentationFormat>ワイド画面</PresentationFormat>
  <Paragraphs>33</Paragraphs>
  <Slides>24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0" baseType="lpstr">
      <vt:lpstr>HG丸ｺﾞｼｯｸM-PRO</vt:lpstr>
      <vt:lpstr>HG創英角ｺﾞｼｯｸUB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西川　和志</dc:creator>
  <cp:lastModifiedBy>ma.fujimoto</cp:lastModifiedBy>
  <cp:revision>18</cp:revision>
  <cp:lastPrinted>2022-08-23T08:54:17Z</cp:lastPrinted>
  <dcterms:created xsi:type="dcterms:W3CDTF">2022-08-15T03:55:51Z</dcterms:created>
  <dcterms:modified xsi:type="dcterms:W3CDTF">2025-03-15T00:28:40Z</dcterms:modified>
</cp:coreProperties>
</file>