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86" r:id="rId17"/>
    <p:sldId id="270" r:id="rId18"/>
    <p:sldId id="271" r:id="rId19"/>
    <p:sldId id="272" r:id="rId20"/>
    <p:sldId id="284" r:id="rId21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38C3C1B-FB03-47F2-A2DD-A9E146C30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F2F4C6-9392-4C9B-A375-DD96EFC19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45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1C111-9BE0-454D-B0C0-7926DEEFA523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5E99-9103-43E8-9FDF-EBAD5BFC1D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4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D5569-B632-459D-A8DF-9FFD513FC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B000B5-D6B6-4E6D-94D0-FD1BC56A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76609D-2D43-4686-8CD6-302AE04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0FECFF-622D-40A9-833A-AADD2DD6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9B1527-D038-4C39-92F4-052D7C44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32FE4-4614-4473-BE81-E6F573CC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B99A33-23DA-4405-B66B-7F17CED75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2182BC-3134-45CA-A6D1-62402B8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3BD5B-F05D-4883-A190-B3D89A36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86D7E5-1924-4E44-AF34-04DC8AE3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9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8C4D82-E5C8-45CA-9ADB-06556A30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0F40A0-2D13-436D-AA5A-775F4DD0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89331B-F9F1-43CC-BC5C-1334DB15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DF05DE-AC5C-48AA-BE87-232C0035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0CDC66-AA42-44DE-B491-1243F570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2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EF182-0101-4AD6-8559-4DB5570C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D7C51-E0B6-4227-82EB-64D13A12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E0E7E-8700-44A1-8A56-C3192124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57965-A54B-47E4-9FB2-2AA5A120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1CF2E-D944-4DD6-9D7B-CD7F1488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23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AF4D9D-7082-47DB-A0A3-7E48A400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CD1D2-233D-4445-B788-CE89E4E7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C99BAB-57CD-402C-B522-1D96770B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3528A4-9922-42C7-B0F4-C1D84553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7DC1D4-2EE6-4E43-900D-1B01B8DC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6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36D72-9198-4C11-8DC6-0475B53D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729ED-B160-4327-9123-1B8B6AC7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9CC7BA-B6DB-4440-9820-A849F237C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B13344-F573-4948-A9E5-569E2D9B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7F150D-F9D5-4A85-ACBF-E6838022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C149EF-3696-4478-A5D9-8560685D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4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2A5A7-10A7-4225-B29E-CC5A5240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619996-CB31-4DC4-870D-799AB0AD9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4BD666-B729-4307-BD01-DCF9B26D2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8E9886-F112-4BFF-ABAE-6DDCED677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D33995-1872-494B-B381-BB4C3D12E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7BF97A-B29F-42E4-9DA8-3C2A7BE2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7FCA3A-E0E5-4F5F-B09D-B483E2C8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AD1DE-6516-49AB-BCF5-1A1D6B98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5DDD8-019F-46EA-A759-158C2BC8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E54D0-9632-4B58-8E91-030AAC43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530F93-C4D1-4752-B698-2562B153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B02968-1847-46BF-AC2F-F709D868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A6C4DA4-C052-4706-9C63-FCF866D2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FE41CA-E422-4F0C-9CDF-663AE9B8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24D3A3-92FB-4DAE-B164-BE810603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61FEB-D031-486B-A963-21D61964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B8FB99-4A4C-4A4D-B113-A7ADD94A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BADCF3-BAB9-4DD8-BDCE-579D0EC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3438A5-C36D-4AF6-BCB2-F5FA582E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7894F-19A9-4E35-A1D1-25B83EDB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1A7FB7-D7C2-4C31-BC2D-583E1EC9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64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27C35-7FB8-40F9-9D71-3A485CB1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F8988B-37BC-4751-B879-A70020871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0D42F5-AC3A-41BE-8904-27DF20AB8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9000CC-305D-403E-810C-42B9DEE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FBE6E3-8501-4310-89C6-EC7B9557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EA71F8-4A27-4CAB-BEDD-1285486A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7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E19727-1ED1-4158-BC49-D463A764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FCB4F4-6591-4F7D-89E9-EA26F82C4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5687DC-D6D5-4931-AAE6-CC07F5B2C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BB1F-A844-4A16-9994-733802601E6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D4EB4-D1CD-49F5-A6E3-20E5A2B40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4DB96B-ACA3-49D4-8A66-33E084979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B69C-1444-4921-AA00-D73800F3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3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F48E2C-4E04-4918-B849-C1C214903F9D}"/>
              </a:ext>
            </a:extLst>
          </p:cNvPr>
          <p:cNvSpPr/>
          <p:nvPr/>
        </p:nvSpPr>
        <p:spPr>
          <a:xfrm>
            <a:off x="615512" y="584020"/>
            <a:ext cx="11421253" cy="3593336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やんちゃっこ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ウォークラリー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順コース</a:t>
            </a:r>
            <a:endParaRPr lang="en-US" altLang="ja-JP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（コマ図）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BE6BB53-2533-4C28-8D0B-848E1EDCB47F}"/>
              </a:ext>
            </a:extLst>
          </p:cNvPr>
          <p:cNvSpPr/>
          <p:nvPr/>
        </p:nvSpPr>
        <p:spPr>
          <a:xfrm>
            <a:off x="4216400" y="4416172"/>
            <a:ext cx="4785360" cy="1923668"/>
          </a:xfrm>
          <a:prstGeom prst="wedgeRoundRectCallout">
            <a:avLst>
              <a:gd name="adj1" fmla="val 61818"/>
              <a:gd name="adj2" fmla="val 12366"/>
              <a:gd name="adj3" fmla="val 1666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91A754-D5A2-4A5F-AFA3-9F48AE6AADD5}"/>
              </a:ext>
            </a:extLst>
          </p:cNvPr>
          <p:cNvSpPr/>
          <p:nvPr/>
        </p:nvSpPr>
        <p:spPr>
          <a:xfrm>
            <a:off x="4572000" y="4616190"/>
            <a:ext cx="4328160" cy="156464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みんなと相談して、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正しい道を進もう！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19CD9F-7AF1-439F-B93A-CCC2743A66DA}"/>
              </a:ext>
            </a:extLst>
          </p:cNvPr>
          <p:cNvSpPr/>
          <p:nvPr/>
        </p:nvSpPr>
        <p:spPr>
          <a:xfrm>
            <a:off x="4572000" y="5158159"/>
            <a:ext cx="3373120" cy="613090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　　　 みち　  すす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6B5832-C1CE-40A1-9E21-6216A675020D}"/>
              </a:ext>
            </a:extLst>
          </p:cNvPr>
          <p:cNvSpPr/>
          <p:nvPr/>
        </p:nvSpPr>
        <p:spPr>
          <a:xfrm>
            <a:off x="6448990" y="4226559"/>
            <a:ext cx="1300480" cy="785748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E1A30D-914C-4575-8F25-4654DDC3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5" y="4177356"/>
            <a:ext cx="1822708" cy="22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464AB23-AA61-415F-8AE2-030C0EC1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9D47C0-C10A-4B89-9FD0-5DA951EBEBEB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7B6674FD-B3F9-4A6F-A138-AE5EF45CBAF7}"/>
              </a:ext>
            </a:extLst>
          </p:cNvPr>
          <p:cNvSpPr/>
          <p:nvPr/>
        </p:nvSpPr>
        <p:spPr>
          <a:xfrm rot="1052821">
            <a:off x="4980638" y="3593709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92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51D4B51-C927-46E1-B12F-860B97E5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A41821-A61C-439B-9840-345C0A224B6E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A32CD29-48C7-4EFF-9CBB-3EA5D1B00604}"/>
              </a:ext>
            </a:extLst>
          </p:cNvPr>
          <p:cNvSpPr/>
          <p:nvPr/>
        </p:nvSpPr>
        <p:spPr>
          <a:xfrm rot="16906969">
            <a:off x="4720438" y="3795535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33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DCE94AF-3C5C-4267-AC09-AC45A0C9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D3BF7E-ECA5-46E4-85D7-F30040A7A631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FD461CEC-D245-4BC9-A5B0-DCE2A6451A6D}"/>
              </a:ext>
            </a:extLst>
          </p:cNvPr>
          <p:cNvSpPr/>
          <p:nvPr/>
        </p:nvSpPr>
        <p:spPr>
          <a:xfrm>
            <a:off x="5628640" y="342900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0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4C9F555-2F2C-4E1B-A967-94F71290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C5F784B-0EF5-47B8-9C24-8128250B0E1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D075C9A-1D70-4A20-A433-F465832C81EF}"/>
              </a:ext>
            </a:extLst>
          </p:cNvPr>
          <p:cNvSpPr/>
          <p:nvPr/>
        </p:nvSpPr>
        <p:spPr>
          <a:xfrm rot="2994595">
            <a:off x="7431610" y="3294447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5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7C90680-2E31-4C3B-A66E-390093D7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966EBF-12AF-428E-8F28-BB90961CEB65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3CAB85B4-7BB6-4236-8B77-1E20CE26DEAB}"/>
              </a:ext>
            </a:extLst>
          </p:cNvPr>
          <p:cNvSpPr/>
          <p:nvPr/>
        </p:nvSpPr>
        <p:spPr>
          <a:xfrm rot="21027571">
            <a:off x="4372071" y="4311456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43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F4B1EA-D356-4300-8910-6118FA26C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088B0E-94E8-4AB2-B792-321F1E475BE8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4E277949-CFAE-4A5B-B88F-31F0AE04A2D9}"/>
              </a:ext>
            </a:extLst>
          </p:cNvPr>
          <p:cNvSpPr/>
          <p:nvPr/>
        </p:nvSpPr>
        <p:spPr>
          <a:xfrm rot="17421573">
            <a:off x="4604719" y="273683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56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1013A5E-23E1-47CA-80D6-7A182DEB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4787900" y="3"/>
            <a:ext cx="7404103" cy="105409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★きゅうけいポイント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768223-9099-4AA6-8E14-7E85C039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38" y="3490934"/>
            <a:ext cx="795313" cy="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E700636-6AE6-4AA0-9BC2-4288C3207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2A865E-3438-4BAB-B544-A7F1338B0B88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1EE69B74-363F-4973-9629-FD6206CAC729}"/>
              </a:ext>
            </a:extLst>
          </p:cNvPr>
          <p:cNvSpPr/>
          <p:nvPr/>
        </p:nvSpPr>
        <p:spPr>
          <a:xfrm rot="17518130">
            <a:off x="3283056" y="3205568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70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F05E9AC-A04D-4FC6-B575-CDF249F8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0DFBCA-DF73-494F-BB51-7C7AB5DE17E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1151A844-AAE5-439E-907C-1C19EA6CA26E}"/>
              </a:ext>
            </a:extLst>
          </p:cNvPr>
          <p:cNvSpPr/>
          <p:nvPr/>
        </p:nvSpPr>
        <p:spPr>
          <a:xfrm rot="3871835">
            <a:off x="6551996" y="2169936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52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0B5BE41-C536-41F5-8F2D-DDD2EF08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B5A63-9BB8-41C3-BCF3-E398AD55F43A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209C776B-0095-4A99-A49D-BA025F8EACF8}"/>
              </a:ext>
            </a:extLst>
          </p:cNvPr>
          <p:cNvSpPr/>
          <p:nvPr/>
        </p:nvSpPr>
        <p:spPr>
          <a:xfrm rot="18124647">
            <a:off x="2062652" y="288768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D04A1A-50B6-4DEB-B947-BA3E0E91A0D0}"/>
              </a:ext>
            </a:extLst>
          </p:cNvPr>
          <p:cNvSpPr txBox="1"/>
          <p:nvPr/>
        </p:nvSpPr>
        <p:spPr>
          <a:xfrm>
            <a:off x="3284434" y="4314721"/>
            <a:ext cx="538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かいだんをさいごまでのぼって</a:t>
            </a:r>
            <a:endParaRPr kumimoji="1" lang="en-US" altLang="ja-JP" sz="2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つどいの広場をめざそう</a:t>
            </a:r>
            <a:endParaRPr kumimoji="1" lang="ja-JP" altLang="en-US" sz="2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22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E545D8-7DAE-42E3-89A8-AC976644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A6ABE3-DC69-4909-92B7-ECE883930E14}"/>
              </a:ext>
            </a:extLst>
          </p:cNvPr>
          <p:cNvSpPr/>
          <p:nvPr/>
        </p:nvSpPr>
        <p:spPr>
          <a:xfrm>
            <a:off x="10658901" y="2"/>
            <a:ext cx="1533102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2218571E-F59C-47F3-9484-5E37F93729FF}"/>
              </a:ext>
            </a:extLst>
          </p:cNvPr>
          <p:cNvSpPr/>
          <p:nvPr/>
        </p:nvSpPr>
        <p:spPr>
          <a:xfrm rot="5400000">
            <a:off x="9392500" y="3226044"/>
            <a:ext cx="467360" cy="260025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7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F48E2C-4E04-4918-B849-C1C214903F9D}"/>
              </a:ext>
            </a:extLst>
          </p:cNvPr>
          <p:cNvSpPr/>
          <p:nvPr/>
        </p:nvSpPr>
        <p:spPr>
          <a:xfrm>
            <a:off x="4594508" y="1808481"/>
            <a:ext cx="6696147" cy="2184523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おつかれさまプ～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BE6BB53-2533-4C28-8D0B-848E1EDCB47F}"/>
              </a:ext>
            </a:extLst>
          </p:cNvPr>
          <p:cNvSpPr/>
          <p:nvPr/>
        </p:nvSpPr>
        <p:spPr>
          <a:xfrm>
            <a:off x="4343401" y="1513840"/>
            <a:ext cx="7037983" cy="2948214"/>
          </a:xfrm>
          <a:prstGeom prst="wedgeRoundRectCallout">
            <a:avLst>
              <a:gd name="adj1" fmla="val -57919"/>
              <a:gd name="adj2" fmla="val 32852"/>
              <a:gd name="adj3" fmla="val 1666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AA92CF-8855-43B2-BA20-00544FE4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105472"/>
            <a:ext cx="11887200" cy="549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F63646-FAD1-44B8-AC25-0C4902B1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8" y="3258533"/>
            <a:ext cx="285714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DD931F0-72A3-422B-8FD5-06E95ED74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ABE79A-B424-456E-8A08-13D34EE6379E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CB19DFA3-335D-4BC9-AABC-569EEDCF3F82}"/>
              </a:ext>
            </a:extLst>
          </p:cNvPr>
          <p:cNvSpPr/>
          <p:nvPr/>
        </p:nvSpPr>
        <p:spPr>
          <a:xfrm rot="542760">
            <a:off x="5352425" y="3301141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96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75B24C8-204B-43E5-874C-D8F692FA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50F6AB-E4A9-4462-9537-48723F3E6E5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A71E3B25-E483-497C-9191-D5214019F144}"/>
              </a:ext>
            </a:extLst>
          </p:cNvPr>
          <p:cNvSpPr/>
          <p:nvPr/>
        </p:nvSpPr>
        <p:spPr>
          <a:xfrm rot="16200000">
            <a:off x="4143214" y="278257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04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065E701-63E2-429C-9BD4-67A2375F6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EF067257-49A8-40DF-9765-F2AE02E63795}"/>
              </a:ext>
            </a:extLst>
          </p:cNvPr>
          <p:cNvSpPr/>
          <p:nvPr/>
        </p:nvSpPr>
        <p:spPr>
          <a:xfrm rot="4887882">
            <a:off x="7815794" y="2313692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7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47C23E2-56AB-495B-93AF-2E2666E6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4F555E-BBE1-42A4-AD63-D4A6E0B871B4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6B0EEDF4-4689-48D7-9B22-BEA6E086E9E5}"/>
              </a:ext>
            </a:extLst>
          </p:cNvPr>
          <p:cNvSpPr/>
          <p:nvPr/>
        </p:nvSpPr>
        <p:spPr>
          <a:xfrm rot="2665862">
            <a:off x="6840608" y="3071417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9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A160BEB-E5DA-4A52-9A59-D3DF5C7B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F076A0-610C-4792-8359-42C1B5931906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03682814-4AD4-4609-8ABB-945222C6F6DD}"/>
              </a:ext>
            </a:extLst>
          </p:cNvPr>
          <p:cNvSpPr/>
          <p:nvPr/>
        </p:nvSpPr>
        <p:spPr>
          <a:xfrm rot="17164954">
            <a:off x="3328864" y="3613860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1C2703-6264-48CB-8C07-1C8879F6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37A285-FD33-4FDB-8D25-939C03AE0F3D}"/>
              </a:ext>
            </a:extLst>
          </p:cNvPr>
          <p:cNvSpPr/>
          <p:nvPr/>
        </p:nvSpPr>
        <p:spPr>
          <a:xfrm>
            <a:off x="10801167" y="2"/>
            <a:ext cx="1390835" cy="139083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6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endParaRPr lang="ja-JP" altLang="en-US" sz="6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矢印: 上 4">
            <a:extLst>
              <a:ext uri="{FF2B5EF4-FFF2-40B4-BE49-F238E27FC236}">
                <a16:creationId xmlns:a16="http://schemas.microsoft.com/office/drawing/2014/main" id="{CE20BD33-827C-4F8C-AF59-11206C4756F4}"/>
              </a:ext>
            </a:extLst>
          </p:cNvPr>
          <p:cNvSpPr/>
          <p:nvPr/>
        </p:nvSpPr>
        <p:spPr>
          <a:xfrm rot="17446739">
            <a:off x="3967393" y="1355521"/>
            <a:ext cx="467360" cy="1760220"/>
          </a:xfrm>
          <a:prstGeom prst="upArrow">
            <a:avLst>
              <a:gd name="adj1" fmla="val 50000"/>
              <a:gd name="adj2" fmla="val 1148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65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66E9AC-5025-4FA9-850B-355E172F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88C23-1BED-4300-9819-0F1EF530E43C}"/>
              </a:ext>
            </a:extLst>
          </p:cNvPr>
          <p:cNvSpPr/>
          <p:nvPr/>
        </p:nvSpPr>
        <p:spPr>
          <a:xfrm>
            <a:off x="4787900" y="3"/>
            <a:ext cx="7404103" cy="105409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★きゅうけいポイント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768223-9099-4AA6-8E14-7E85C039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00" y="1894464"/>
            <a:ext cx="795313" cy="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61</Words>
  <Application>Microsoft Office PowerPoint</Application>
  <PresentationFormat>ワイド画面</PresentationFormat>
  <Paragraphs>29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HG丸ｺﾞｼｯｸM-PRO</vt:lpstr>
      <vt:lpstr>HG創英角ｺﾞｼｯｸUB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西川　和志</dc:creator>
  <cp:lastModifiedBy>ma.fujimoto</cp:lastModifiedBy>
  <cp:revision>16</cp:revision>
  <cp:lastPrinted>2022-08-15T05:27:07Z</cp:lastPrinted>
  <dcterms:created xsi:type="dcterms:W3CDTF">2022-08-15T03:55:51Z</dcterms:created>
  <dcterms:modified xsi:type="dcterms:W3CDTF">2025-03-15T00:28:44Z</dcterms:modified>
</cp:coreProperties>
</file>